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94" r:id="rId11"/>
    <p:sldId id="278" r:id="rId12"/>
    <p:sldId id="279" r:id="rId13"/>
    <p:sldId id="280" r:id="rId14"/>
    <p:sldId id="281" r:id="rId15"/>
    <p:sldId id="282" r:id="rId16"/>
    <p:sldId id="272" r:id="rId17"/>
    <p:sldId id="271" r:id="rId18"/>
    <p:sldId id="284" r:id="rId19"/>
    <p:sldId id="285" r:id="rId20"/>
    <p:sldId id="286" r:id="rId21"/>
    <p:sldId id="290" r:id="rId22"/>
    <p:sldId id="291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424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81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33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011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8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64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130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26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54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7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92063" cy="1904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0644" y="4450712"/>
            <a:ext cx="1973356" cy="24072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19621-32DA-4579-9051-772817201A19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FD449-22BC-49BA-BD8E-38ABAF210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431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393" y="1097281"/>
            <a:ext cx="77854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cs typeface="Aharoni" pitchFamily="2" charset="-79"/>
              </a:rPr>
              <a:t>О</a:t>
            </a:r>
            <a:r>
              <a:rPr lang="ru-RU" sz="3200" b="1" dirty="0" smtClean="0">
                <a:cs typeface="Aharoni" pitchFamily="2" charset="-79"/>
              </a:rPr>
              <a:t>сновным </a:t>
            </a:r>
            <a:r>
              <a:rPr lang="ru-RU" sz="3200" b="1" dirty="0" smtClean="0">
                <a:cs typeface="Aharoni" pitchFamily="2" charset="-79"/>
              </a:rPr>
              <a:t>направлением моей педагогической деятельности, </a:t>
            </a:r>
            <a:r>
              <a:rPr lang="ru-RU" sz="3200" b="1" dirty="0" smtClean="0">
                <a:cs typeface="Aharoni" pitchFamily="2" charset="-79"/>
              </a:rPr>
              <a:t>является </a:t>
            </a:r>
            <a:r>
              <a:rPr lang="ru-RU" sz="3200" b="1" dirty="0" smtClean="0">
                <a:cs typeface="Aharoni" pitchFamily="2" charset="-79"/>
              </a:rPr>
              <a:t>развитие физических качеств детей дошкольного возраста в организованной образовательной деятельности посредством подвижных игр и игровых упражнений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160" y="1369021"/>
            <a:ext cx="2246812" cy="206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40" y="3419295"/>
            <a:ext cx="3768266" cy="286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9851" y="1539498"/>
            <a:ext cx="5016137" cy="26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Подвижные игры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таша\Desktop\детский сад\все фото\фото физра на улке\20150515_112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0218" y="2233749"/>
            <a:ext cx="2442754" cy="33571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Подвижные игры и игровые упражнения на развитие координации</a:t>
            </a:r>
            <a:endParaRPr lang="ru-RU" sz="2800" b="1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1" y="1564368"/>
            <a:ext cx="2676151" cy="345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9536" y="3069771"/>
            <a:ext cx="2565905" cy="312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313" y="4101737"/>
            <a:ext cx="1724297" cy="226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527" y="1593667"/>
            <a:ext cx="2023020" cy="249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3744">
            <a:off x="1133394" y="1964297"/>
            <a:ext cx="3056042" cy="20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Подвижные игры и игровые упражнения на развитие быстроты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75559">
            <a:off x="4942282" y="4324681"/>
            <a:ext cx="2616548" cy="192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Подвижные игры и игровые упражнения на развитие силы</a:t>
            </a:r>
            <a:endParaRPr lang="ru-RU" sz="2800" dirty="0"/>
          </a:p>
        </p:txBody>
      </p:sp>
      <p:pic>
        <p:nvPicPr>
          <p:cNvPr id="1026" name="Picture 2" descr="E:\День знаний в ДОУ 1.09.15\DSCN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336" y="1668871"/>
            <a:ext cx="3139319" cy="235448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81" y="3789002"/>
            <a:ext cx="2857276" cy="235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094" y="4138626"/>
            <a:ext cx="3417474" cy="20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E:\шоу мячей\20150609_112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9930" y="1645921"/>
            <a:ext cx="3492137" cy="2090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Подвижные игры и игровые упражнения на развитие гибкости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661861">
            <a:off x="1220459" y="1616619"/>
            <a:ext cx="2215071" cy="268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4760" y="1542190"/>
            <a:ext cx="2971252" cy="272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08495">
            <a:off x="4852885" y="4241732"/>
            <a:ext cx="2867261" cy="216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40" y="4343216"/>
            <a:ext cx="3526200" cy="18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Подвижные игры и игровые упражнения на развитие выносливости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361" y="1420677"/>
            <a:ext cx="2946518" cy="228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наташа\Desktop\детский сад\все фото\23 февраля 15г фото\DSCN2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7576" y="1449978"/>
            <a:ext cx="3082835" cy="2312126"/>
          </a:xfrm>
          <a:prstGeom prst="rect">
            <a:avLst/>
          </a:prstGeom>
          <a:noFill/>
        </p:spPr>
      </p:pic>
      <p:pic>
        <p:nvPicPr>
          <p:cNvPr id="3077" name="Picture 5" descr="C:\Users\наташа\Desktop\детский сад\все фото\осенний марафон 2014г\DSC036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3804">
            <a:off x="897904" y="4281627"/>
            <a:ext cx="2719473" cy="2039605"/>
          </a:xfrm>
          <a:prstGeom prst="rect">
            <a:avLst/>
          </a:prstGeom>
          <a:noFill/>
        </p:spPr>
      </p:pic>
      <p:pic>
        <p:nvPicPr>
          <p:cNvPr id="3076" name="Picture 4" descr="C:\Users\наташа\Desktop\детский сад\все фото\23 февраля 15г фото\DSCN2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908" y="2024742"/>
            <a:ext cx="2023109" cy="2560322"/>
          </a:xfrm>
          <a:prstGeom prst="rect">
            <a:avLst/>
          </a:prstGeom>
          <a:noFill/>
        </p:spPr>
      </p:pic>
      <p:pic>
        <p:nvPicPr>
          <p:cNvPr id="3078" name="Picture 6" descr="E:\Эстафета педагогов и детей 17.09.15\DSCN11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38875">
            <a:off x="5509259" y="4334132"/>
            <a:ext cx="2828691" cy="2121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наташа\Desktop\Новая папка\20150916_114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5837" y="1972492"/>
            <a:ext cx="2981236" cy="2168436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985" y="4101737"/>
            <a:ext cx="3444416" cy="216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Предметно - развивающая среда</a:t>
            </a:r>
            <a:endParaRPr lang="ru-RU" sz="2800" b="1" dirty="0"/>
          </a:p>
        </p:txBody>
      </p:sp>
      <p:pic>
        <p:nvPicPr>
          <p:cNvPr id="4098" name="Picture 2" descr="C:\Users\наташа\Desktop\аттестация\СРЕДА\20150916_09561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94" y="1734185"/>
            <a:ext cx="1500749" cy="2667998"/>
          </a:xfrm>
          <a:prstGeom prst="rect">
            <a:avLst/>
          </a:prstGeom>
          <a:noFill/>
        </p:spPr>
      </p:pic>
      <p:pic>
        <p:nvPicPr>
          <p:cNvPr id="4099" name="Picture 3" descr="C:\Users\наташа\Desktop\аттестация\СРЕДА\20150916_091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0857" y="1711234"/>
            <a:ext cx="1667556" cy="2669905"/>
          </a:xfrm>
          <a:prstGeom prst="rect">
            <a:avLst/>
          </a:prstGeom>
          <a:noFill/>
        </p:spPr>
      </p:pic>
      <p:pic>
        <p:nvPicPr>
          <p:cNvPr id="4100" name="Picture 4" descr="C:\Users\наташа\Desktop\аттестация\СРЕДА\20150916_092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30" y="4436473"/>
            <a:ext cx="3344090" cy="1807573"/>
          </a:xfrm>
          <a:prstGeom prst="rect">
            <a:avLst/>
          </a:prstGeom>
          <a:noFill/>
        </p:spPr>
      </p:pic>
      <p:pic>
        <p:nvPicPr>
          <p:cNvPr id="4101" name="Picture 5" descr="C:\Users\наташа\Desktop\Новая папка\20150916_1322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2045" y="1489168"/>
            <a:ext cx="2150528" cy="2664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наташа\Desktop\аттестация\Сертификаты Озеровой Н.В\Рабочая программа инструктора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409" y="2991395"/>
            <a:ext cx="1982710" cy="2534194"/>
          </a:xfrm>
          <a:prstGeom prst="rect">
            <a:avLst/>
          </a:prstGeom>
          <a:noFill/>
        </p:spPr>
      </p:pic>
      <p:pic>
        <p:nvPicPr>
          <p:cNvPr id="1026" name="Picture 2" descr="C:\Users\наташа\Desktop\аттестация\Сертификаты Озеровой Н.В\Рабочая программа инструктора ФИЗО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119" y="2518138"/>
            <a:ext cx="1876793" cy="2654754"/>
          </a:xfrm>
          <a:prstGeom prst="rect">
            <a:avLst/>
          </a:prstGeom>
          <a:noFill/>
        </p:spPr>
      </p:pic>
      <p:pic>
        <p:nvPicPr>
          <p:cNvPr id="1027" name="Picture 3" descr="C:\Users\наташа\Desktop\аттестация\Сертификаты Озеровой Н.В\Деятельность ДОО в условиях введения ФГ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125" y="2573383"/>
            <a:ext cx="2174851" cy="2730137"/>
          </a:xfrm>
          <a:prstGeom prst="rect">
            <a:avLst/>
          </a:prstGeom>
          <a:noFill/>
        </p:spPr>
      </p:pic>
      <p:pic>
        <p:nvPicPr>
          <p:cNvPr id="1028" name="Picture 4" descr="C:\Users\наташа\Desktop\аттестация\Сертификаты Озеровой Н.В\мотивационная готовность  дошкольни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223" y="2416630"/>
            <a:ext cx="2110642" cy="29855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035" y="862148"/>
            <a:ext cx="7965519" cy="4963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Курсы </a:t>
            </a:r>
            <a:r>
              <a:rPr lang="ru-RU" smtClean="0"/>
              <a:t>повышения квалификации.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 Семинары, мастер-классы</a:t>
            </a:r>
            <a:endParaRPr lang="ru-RU" dirty="0"/>
          </a:p>
        </p:txBody>
      </p:sp>
      <p:pic>
        <p:nvPicPr>
          <p:cNvPr id="7170" name="Picture 2" descr="C:\Users\наташа\Desktop\аттестация\Грамоты Озерова\Озерова НВ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552" y="3868129"/>
            <a:ext cx="2622413" cy="1827275"/>
          </a:xfrm>
          <a:prstGeom prst="rect">
            <a:avLst/>
          </a:prstGeom>
          <a:noFill/>
        </p:spPr>
      </p:pic>
      <p:pic>
        <p:nvPicPr>
          <p:cNvPr id="7171" name="Picture 3" descr="C:\Users\наташа\Desktop\аттестация\Грамоты Озерова\Озерова Н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104" y="3867463"/>
            <a:ext cx="2625634" cy="185620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47" y="4912407"/>
            <a:ext cx="1671274" cy="125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E:\Семинар районный Озерова НВ\DSCN2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576" y="3500845"/>
            <a:ext cx="3122023" cy="2468880"/>
          </a:xfrm>
          <a:prstGeom prst="rect">
            <a:avLst/>
          </a:prstGeom>
          <a:noFill/>
        </p:spPr>
      </p:pic>
      <p:pic>
        <p:nvPicPr>
          <p:cNvPr id="6153" name="Picture 9" descr="E:\Семинар районный Озерова НВ\DSCN2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1349" y="1802674"/>
            <a:ext cx="2808514" cy="25491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Повышение компетентности педагогического коллектива по вопросам физического развития</a:t>
            </a:r>
            <a:endParaRPr lang="ru-RU" sz="28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4700" y="3837304"/>
            <a:ext cx="2764661" cy="215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860" y="1789611"/>
            <a:ext cx="3024390" cy="174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 descr="E:\Семинар районный Озерова НВ\DSCN2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6161" y="1828801"/>
            <a:ext cx="2682239" cy="2011679"/>
          </a:xfrm>
          <a:prstGeom prst="rect">
            <a:avLst/>
          </a:prstGeom>
          <a:noFill/>
        </p:spPr>
      </p:pic>
      <p:pic>
        <p:nvPicPr>
          <p:cNvPr id="6154" name="Picture 10" descr="C:\Users\наташа\Desktop\детский сад\Мастер класс Игры народов Урала\DSCN14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3234" y="4336868"/>
            <a:ext cx="2429691" cy="1698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Выступления на педагогических советах</a:t>
            </a:r>
            <a:endParaRPr lang="ru-RU" sz="3200" b="1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834885"/>
            <a:ext cx="4031071" cy="22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189" y="1810362"/>
            <a:ext cx="3899002" cy="22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наташа\Desktop\аттестация\Озерова НВ\DSCN1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5152" y="4010297"/>
            <a:ext cx="2155372" cy="2455818"/>
          </a:xfrm>
          <a:prstGeom prst="rect">
            <a:avLst/>
          </a:prstGeom>
          <a:noFill/>
        </p:spPr>
      </p:pic>
      <p:pic>
        <p:nvPicPr>
          <p:cNvPr id="7171" name="Picture 3" descr="C:\Users\наташа\Desktop\детский сад\Мастер класс Игры народов Урала\DSCN1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7164" y="4012474"/>
            <a:ext cx="1879418" cy="2505891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544" y="4023360"/>
            <a:ext cx="2383009" cy="249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926714"/>
          </a:xfrm>
        </p:spPr>
        <p:txBody>
          <a:bodyPr>
            <a:noAutofit/>
          </a:bodyPr>
          <a:lstStyle/>
          <a:p>
            <a:pPr algn="r"/>
            <a:r>
              <a:rPr lang="ru-RU" altLang="ru-RU" sz="2400" dirty="0" smtClean="0">
                <a:latin typeface="Times New Roman" pitchFamily="18" charset="0"/>
              </a:rPr>
              <a:t>«…</a:t>
            </a:r>
            <a:r>
              <a:rPr lang="ru-RU" altLang="ru-RU" sz="2400" b="1" dirty="0" smtClean="0">
                <a:latin typeface="Times New Roman" pitchFamily="18" charset="0"/>
                <a:cs typeface="Aharoni" pitchFamily="2" charset="-79"/>
              </a:rPr>
              <a:t>Игра является основным содержанием жизни ребенка, его работой и развлечением в одно и то же время; она представляет его душе широчайшую возможность предстать во всей многогранности своих черт и особенностей.» </a:t>
            </a:r>
            <a:br>
              <a:rPr lang="ru-RU" altLang="ru-RU" sz="2400" b="1" dirty="0" smtClean="0">
                <a:latin typeface="Times New Roman" pitchFamily="18" charset="0"/>
                <a:cs typeface="Aharoni" pitchFamily="2" charset="-79"/>
              </a:rPr>
            </a:br>
            <a:r>
              <a:rPr lang="ru-RU" altLang="ru-RU" sz="2400" b="1" dirty="0" smtClean="0">
                <a:latin typeface="Times New Roman" pitchFamily="18" charset="0"/>
                <a:cs typeface="Aharoni" pitchFamily="2" charset="-79"/>
              </a:rPr>
              <a:t> Елизавета Ивановна  Тихеева</a:t>
            </a:r>
            <a:endParaRPr lang="ru-RU" sz="2400" b="1" dirty="0">
              <a:cs typeface="Aharoni" pitchFamily="2" charset="-79"/>
            </a:endParaRPr>
          </a:p>
        </p:txBody>
      </p:sp>
      <p:pic>
        <p:nvPicPr>
          <p:cNvPr id="2050" name="Picture 2" descr="C:\Users\наташа\Desktop\детский сад\все фото\шоу мячей\20150609_104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" y="2847703"/>
            <a:ext cx="5656217" cy="3394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Обмен опытом с педагогической общественностью</a:t>
            </a:r>
            <a:endParaRPr lang="ru-RU" sz="2800" dirty="0"/>
          </a:p>
        </p:txBody>
      </p:sp>
      <p:pic>
        <p:nvPicPr>
          <p:cNvPr id="2050" name="Picture 2" descr="E:\Сканы грамот, сертиф. Озерова НВ\Публикация на сай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2067" y="1567543"/>
            <a:ext cx="2032265" cy="2874671"/>
          </a:xfrm>
          <a:prstGeom prst="rect">
            <a:avLst/>
          </a:prstGeom>
          <a:noFill/>
        </p:spPr>
      </p:pic>
      <p:pic>
        <p:nvPicPr>
          <p:cNvPr id="2051" name="Picture 3" descr="E:\Сканы грамот, сертиф. Озерова НВ\Рассударик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49987">
            <a:off x="969969" y="1642745"/>
            <a:ext cx="2073678" cy="2933251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656" y="4284617"/>
            <a:ext cx="1459175" cy="214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24382">
            <a:off x="5526361" y="1907177"/>
            <a:ext cx="1958656" cy="289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E:\Сканы грамот, сертиф. Озерова НВ\цВЕТЫ пОБЕД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475" y="4265633"/>
            <a:ext cx="1561999" cy="2209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Участие в  конкурсах различного уровня:</a:t>
            </a:r>
            <a:endParaRPr lang="ru-RU" sz="3200" b="1" dirty="0"/>
          </a:p>
        </p:txBody>
      </p:sp>
      <p:pic>
        <p:nvPicPr>
          <p:cNvPr id="43010" name="Picture 2" descr="C:\Users\наташа\Desktop\аттестация\Грамоты Озерова\озерова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418" y="1394550"/>
            <a:ext cx="1627858" cy="2289175"/>
          </a:xfrm>
          <a:prstGeom prst="rect">
            <a:avLst/>
          </a:prstGeom>
          <a:noFill/>
        </p:spPr>
      </p:pic>
      <p:pic>
        <p:nvPicPr>
          <p:cNvPr id="3075" name="Picture 3" descr="E:\Сканы грамот, сертиф. Озерова НВ\Орленок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0478" y="1358538"/>
            <a:ext cx="1757945" cy="2486642"/>
          </a:xfrm>
          <a:prstGeom prst="rect">
            <a:avLst/>
          </a:prstGeom>
          <a:noFill/>
        </p:spPr>
      </p:pic>
      <p:pic>
        <p:nvPicPr>
          <p:cNvPr id="43012" name="Picture 4" descr="C:\Users\наташа\Desktop\аттестация\Грамоты Озерова\Сканировать1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2571" y="2293083"/>
            <a:ext cx="1666504" cy="2357296"/>
          </a:xfrm>
          <a:prstGeom prst="rect">
            <a:avLst/>
          </a:prstGeom>
          <a:noFill/>
        </p:spPr>
      </p:pic>
      <p:pic>
        <p:nvPicPr>
          <p:cNvPr id="43011" name="Picture 3" descr="C:\Users\наташа\Desktop\аттестация\Грамоты Озерова\озер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714" y="2521132"/>
            <a:ext cx="1589314" cy="2313350"/>
          </a:xfrm>
          <a:prstGeom prst="rect">
            <a:avLst/>
          </a:prstGeom>
          <a:noFill/>
        </p:spPr>
      </p:pic>
      <p:pic>
        <p:nvPicPr>
          <p:cNvPr id="3074" name="Picture 2" descr="E:\Сканы грамот, сертиф. Озерова НВ\Грамота Большая переме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3243" y="4193176"/>
            <a:ext cx="1643805" cy="232518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3794" y="4206241"/>
            <a:ext cx="1669302" cy="23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Система взаимодействия с родителями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410789"/>
            <a:ext cx="7886700" cy="4766174"/>
          </a:xfrm>
        </p:spPr>
        <p:txBody>
          <a:bodyPr>
            <a:norm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None/>
            </a:pPr>
            <a:endParaRPr lang="ru-RU" sz="1800" dirty="0" smtClean="0">
              <a:latin typeface="Constantia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наташа\Desktop\20150922_173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068" y="1654086"/>
            <a:ext cx="3555093" cy="2199456"/>
          </a:xfrm>
          <a:prstGeom prst="rect">
            <a:avLst/>
          </a:prstGeom>
          <a:noFill/>
        </p:spPr>
      </p:pic>
      <p:pic>
        <p:nvPicPr>
          <p:cNvPr id="1026" name="Picture 2" descr="E:\Педагоги и родители 25.09.15г\DSCN1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029" y="1371599"/>
            <a:ext cx="3358172" cy="242969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10" y="4063321"/>
            <a:ext cx="3762101" cy="203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925" y="4023360"/>
            <a:ext cx="3652429" cy="20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наташа\Desktop\Новая папка\20150918_182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086" y="863916"/>
            <a:ext cx="7735712" cy="53801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885509"/>
            <a:ext cx="7886700" cy="13193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Спасибо за внимание!</a:t>
            </a:r>
            <a:endParaRPr lang="ru-RU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 педагогической деятельности инструктора по физической культуре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528354"/>
            <a:ext cx="7886700" cy="46486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 Непосредственно образовательная деятельность с воспитанниками, режимные моменты, проведение спортивных досугов и праздников.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квалификации, самообразование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Пополнение предметно - развивающей среды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Повышение компетентности педагогического коллектива по вопросам физического развития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Сотрудничество с специалистами ДОУ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Обмен опытом с педагогической общественностью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Взаимодействие с родителями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Непрерывная непосредственно образовательная деятельность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748528"/>
          </a:xfrm>
        </p:spPr>
        <p:txBody>
          <a:bodyPr>
            <a:noAutofit/>
          </a:bodyPr>
          <a:lstStyle/>
          <a:p>
            <a:pPr algn="ctr"/>
            <a:r>
              <a:rPr lang="ru-RU" b="0" dirty="0" smtClean="0"/>
              <a:t>Ежедневная утренняя зарядка</a:t>
            </a:r>
            <a:endParaRPr lang="ru-RU" b="0" dirty="0"/>
          </a:p>
        </p:txBody>
      </p:sp>
      <p:pic>
        <p:nvPicPr>
          <p:cNvPr id="1026" name="Picture 2" descr="C:\Users\наташа\Desktop\детский сад\все фото\Физ. культура, гимнастика\DSCN19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3484" y="2583084"/>
            <a:ext cx="3868737" cy="2901553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Физкультурные занятия в зале</a:t>
            </a:r>
          </a:p>
          <a:p>
            <a:endParaRPr lang="ru-RU" dirty="0"/>
          </a:p>
        </p:txBody>
      </p:sp>
      <p:pic>
        <p:nvPicPr>
          <p:cNvPr id="1027" name="Picture 3" descr="C:\Users\наташа\Desktop\детский сад\все фото\Физ. культура, гимнастика\DSCN1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187" y="1698172"/>
            <a:ext cx="3918859" cy="2655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Занятия  физической культурой на открытом воздухе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064873" cy="823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таша\Desktop\детский сад\все фото\фото физра на улке\20150515_112455_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645921"/>
            <a:ext cx="2704011" cy="4321674"/>
          </a:xfrm>
          <a:prstGeom prst="rect">
            <a:avLst/>
          </a:prstGeom>
          <a:noFill/>
        </p:spPr>
      </p:pic>
      <p:pic>
        <p:nvPicPr>
          <p:cNvPr id="2052" name="Picture 4" descr="C:\Users\наташа\Desktop\детский сад\все фото\шоу мячей\20150609_1106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3674" y="1621072"/>
            <a:ext cx="4397285" cy="2363099"/>
          </a:xfrm>
          <a:prstGeom prst="rect">
            <a:avLst/>
          </a:prstGeom>
          <a:noFill/>
        </p:spPr>
      </p:pic>
      <p:pic>
        <p:nvPicPr>
          <p:cNvPr id="2053" name="Picture 5" descr="C:\Users\наташа\Desktop\детский сад\все фото\шоу мячей\20150609_113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8775" y="3581671"/>
            <a:ext cx="4415247" cy="231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Здоровьесбережение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73546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696277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Бодрящая гимнастика, дорожки здоровья</a:t>
            </a:r>
            <a:endParaRPr lang="ru-RU" dirty="0"/>
          </a:p>
        </p:txBody>
      </p:sp>
      <p:pic>
        <p:nvPicPr>
          <p:cNvPr id="3074" name="Picture 2" descr="C:\Users\наташа\Desktop\детский сад\все фото\пальчиковая гимнастика\20150521_092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861" y="2527767"/>
            <a:ext cx="3954825" cy="2224590"/>
          </a:xfrm>
          <a:prstGeom prst="rect">
            <a:avLst/>
          </a:prstGeom>
          <a:noFill/>
        </p:spPr>
      </p:pic>
      <p:pic>
        <p:nvPicPr>
          <p:cNvPr id="3075" name="Picture 3" descr="C:\Users\наташа\Desktop\детский сад\все фото\пальчиковая гимнастика\20150521_093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77" y="4318907"/>
            <a:ext cx="3997234" cy="2055767"/>
          </a:xfrm>
          <a:prstGeom prst="rect">
            <a:avLst/>
          </a:prstGeom>
          <a:noFill/>
        </p:spPr>
      </p:pic>
      <p:pic>
        <p:nvPicPr>
          <p:cNvPr id="3076" name="Picture 4" descr="C:\Users\наташа\Desktop\детский сад\все фото\ленивая гимнаст фото\20150206_1454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3836" y="2483220"/>
            <a:ext cx="3887788" cy="2186881"/>
          </a:xfrm>
          <a:prstGeom prst="rect">
            <a:avLst/>
          </a:prstGeom>
          <a:noFill/>
        </p:spPr>
      </p:pic>
      <p:pic>
        <p:nvPicPr>
          <p:cNvPr id="3077" name="Picture 5" descr="C:\Users\наташа\Desktop\детский сад\все фото\ленивая гимнаст фото\20150206_145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6491" y="4193177"/>
            <a:ext cx="1902686" cy="2201091"/>
          </a:xfrm>
          <a:prstGeom prst="rect">
            <a:avLst/>
          </a:prstGeom>
          <a:noFill/>
        </p:spPr>
      </p:pic>
      <p:pic>
        <p:nvPicPr>
          <p:cNvPr id="3079" name="Picture 7" descr="C:\Users\наташа\Desktop\детский сад\все фото\дорожки здоровья\20150605_1512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2239" y="4193177"/>
            <a:ext cx="1841865" cy="2203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Спортивные досуги и </a:t>
            </a:r>
            <a:br>
              <a:rPr lang="ru-RU" dirty="0" smtClean="0"/>
            </a:br>
            <a:r>
              <a:rPr lang="ru-RU" dirty="0" smtClean="0"/>
              <a:t>праздники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45920"/>
            <a:ext cx="3868340" cy="50945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Осенний марафон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604837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 Защитника Отечества</a:t>
            </a:r>
            <a:endParaRPr lang="ru-RU" dirty="0"/>
          </a:p>
        </p:txBody>
      </p:sp>
      <p:pic>
        <p:nvPicPr>
          <p:cNvPr id="4100" name="Picture 4" descr="C:\Users\наташа\Desktop\детский сад\все фото\23 февраля 15г фото\DSCN21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812" y="2246811"/>
            <a:ext cx="3827416" cy="1985554"/>
          </a:xfrm>
          <a:prstGeom prst="rect">
            <a:avLst/>
          </a:prstGeom>
          <a:noFill/>
        </p:spPr>
      </p:pic>
      <p:pic>
        <p:nvPicPr>
          <p:cNvPr id="4101" name="Picture 5" descr="C:\Users\наташа\Desktop\детский сад\все фото\23 февраля 15г фото\DSCN21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190" y="4245606"/>
            <a:ext cx="3840480" cy="2259697"/>
          </a:xfrm>
          <a:prstGeom prst="rect">
            <a:avLst/>
          </a:prstGeom>
          <a:noFill/>
        </p:spPr>
      </p:pic>
      <p:pic>
        <p:nvPicPr>
          <p:cNvPr id="4102" name="Picture 6" descr="C:\Users\наташа\Desktop\детский сад\все фото\осенний марафон 2014г\DSC03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42" y="4023360"/>
            <a:ext cx="3762103" cy="2488474"/>
          </a:xfrm>
          <a:prstGeom prst="rect">
            <a:avLst/>
          </a:prstGeom>
          <a:noFill/>
        </p:spPr>
      </p:pic>
      <p:pic>
        <p:nvPicPr>
          <p:cNvPr id="4099" name="Picture 3" descr="C:\Users\наташа\Desktop\детский сад\все фото\осенний марафон 2014г\DSC036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456" y="2220686"/>
            <a:ext cx="3670664" cy="204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Спортивные досуги и </a:t>
            </a:r>
            <a:br>
              <a:rPr lang="ru-RU" dirty="0" smtClean="0"/>
            </a:br>
            <a:r>
              <a:rPr lang="ru-RU" dirty="0" smtClean="0"/>
              <a:t>праздники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День космонавтики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День Нептуна</a:t>
            </a:r>
            <a:endParaRPr lang="ru-RU" dirty="0"/>
          </a:p>
        </p:txBody>
      </p:sp>
      <p:pic>
        <p:nvPicPr>
          <p:cNvPr id="5122" name="Picture 2" descr="C:\Users\наташа\Desktop\детский сад\все фото\космо фото\20150414_1016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489" y="2501641"/>
            <a:ext cx="3654379" cy="1874417"/>
          </a:xfrm>
          <a:prstGeom prst="rect">
            <a:avLst/>
          </a:prstGeom>
          <a:noFill/>
        </p:spPr>
      </p:pic>
      <p:pic>
        <p:nvPicPr>
          <p:cNvPr id="5123" name="Picture 3" descr="C:\Users\наташа\Desktop\детский сад\все фото\космо фото\20150414_111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073" y="4376057"/>
            <a:ext cx="1745933" cy="1993538"/>
          </a:xfrm>
          <a:prstGeom prst="rect">
            <a:avLst/>
          </a:prstGeom>
          <a:noFill/>
        </p:spPr>
      </p:pic>
      <p:pic>
        <p:nvPicPr>
          <p:cNvPr id="5124" name="Picture 4" descr="C:\Users\наташа\Desktop\детский сад\все фото\космо фото\20150414_111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684" y="4389120"/>
            <a:ext cx="1758996" cy="1959429"/>
          </a:xfrm>
          <a:prstGeom prst="rect">
            <a:avLst/>
          </a:prstGeom>
          <a:noFill/>
        </p:spPr>
      </p:pic>
      <p:pic>
        <p:nvPicPr>
          <p:cNvPr id="5125" name="Picture 5" descr="C:\Users\наташа\Desktop\детский сад\все фото\день нептуна фото\DSCN06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647" y="2497563"/>
            <a:ext cx="3469821" cy="2178940"/>
          </a:xfrm>
          <a:prstGeom prst="rect">
            <a:avLst/>
          </a:prstGeom>
          <a:noFill/>
        </p:spPr>
      </p:pic>
      <p:pic>
        <p:nvPicPr>
          <p:cNvPr id="5126" name="Picture 6" descr="C:\Users\наташа\Desktop\детский сад\все фото\день нептуна фото\DSCN06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3623" y="4376057"/>
            <a:ext cx="3474720" cy="19463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Тематические дни и недели здоровья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0836" y="1567544"/>
            <a:ext cx="3868340" cy="43107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Шоу мячей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421957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Фестиваль «Здоровья»</a:t>
            </a:r>
            <a:endParaRPr lang="ru-RU" dirty="0"/>
          </a:p>
        </p:txBody>
      </p:sp>
      <p:pic>
        <p:nvPicPr>
          <p:cNvPr id="6146" name="Picture 2" descr="C:\Users\наташа\Desktop\детский сад\все фото\шоу мячей\20150609_1105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925" y="2143933"/>
            <a:ext cx="3445374" cy="1938023"/>
          </a:xfrm>
          <a:prstGeom prst="rect">
            <a:avLst/>
          </a:prstGeom>
          <a:noFill/>
        </p:spPr>
      </p:pic>
      <p:pic>
        <p:nvPicPr>
          <p:cNvPr id="6147" name="Picture 3" descr="C:\Users\наташа\Desktop\детский сад\все фото\шоу мячей\20150609_105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5350">
            <a:off x="809896" y="4309917"/>
            <a:ext cx="3331028" cy="1873703"/>
          </a:xfrm>
          <a:prstGeom prst="rect">
            <a:avLst/>
          </a:prstGeom>
          <a:noFill/>
        </p:spPr>
      </p:pic>
      <p:pic>
        <p:nvPicPr>
          <p:cNvPr id="6148" name="Picture 4" descr="C:\Users\наташа\Desktop\детский сад\все фото\соревн\20150407_0946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710" y="2034207"/>
            <a:ext cx="3887788" cy="2186881"/>
          </a:xfrm>
          <a:prstGeom prst="rect">
            <a:avLst/>
          </a:prstGeom>
          <a:noFill/>
        </p:spPr>
      </p:pic>
      <p:pic>
        <p:nvPicPr>
          <p:cNvPr id="6149" name="Picture 5" descr="C:\Users\наташа\Desktop\детский сад\все фото\соревн\20150407_102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446" y="4432100"/>
            <a:ext cx="3128235" cy="1901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</TotalTime>
  <Words>251</Words>
  <Application>Microsoft Office PowerPoint</Application>
  <PresentationFormat>Экран (4:3)</PresentationFormat>
  <Paragraphs>48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«…Игра является основным содержанием жизни ребенка, его работой и развлечением в одно и то же время; она представляет его душе широчайшую возможность предстать во всей многогранности своих черт и особенностей.»   Елизавета Ивановна  Тихеева</vt:lpstr>
      <vt:lpstr>Направления  педагогической деятельности инструктора по физической культуре</vt:lpstr>
      <vt:lpstr>Непрерывная непосредственно образовательная деятельность</vt:lpstr>
      <vt:lpstr>Занятия  физической культурой на открытом воздухе</vt:lpstr>
      <vt:lpstr>Здоровьесбережение</vt:lpstr>
      <vt:lpstr>Спортивные досуги и  праздники</vt:lpstr>
      <vt:lpstr>Спортивные досуги и  праздники</vt:lpstr>
      <vt:lpstr>Тематические дни и недели здоровья</vt:lpstr>
      <vt:lpstr>Подвижные игры</vt:lpstr>
      <vt:lpstr>Подвижные игры и игровые упражнения на развитие координации</vt:lpstr>
      <vt:lpstr>Подвижные игры и игровые упражнения на развитие быстроты</vt:lpstr>
      <vt:lpstr>Подвижные игры и игровые упражнения на развитие силы</vt:lpstr>
      <vt:lpstr>Подвижные игры и игровые упражнения на развитие гибкости</vt:lpstr>
      <vt:lpstr>Подвижные игры и игровые упражнения на развитие выносливости</vt:lpstr>
      <vt:lpstr>Предметно - развивающая среда</vt:lpstr>
      <vt:lpstr>Повышение квалификации </vt:lpstr>
      <vt:lpstr>Повышение компетентности педагогического коллектива по вопросам физического развития</vt:lpstr>
      <vt:lpstr>Выступления на педагогических советах</vt:lpstr>
      <vt:lpstr>Обмен опытом с педагогической общественностью</vt:lpstr>
      <vt:lpstr>Участие в  конкурсах различного уровня:</vt:lpstr>
      <vt:lpstr>Система взаимодействия с родителями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Осенние краски</dc:title>
  <dc:creator>Артём Кулаков</dc:creator>
  <cp:lastModifiedBy>наташа</cp:lastModifiedBy>
  <cp:revision>94</cp:revision>
  <dcterms:created xsi:type="dcterms:W3CDTF">2014-10-25T20:18:10Z</dcterms:created>
  <dcterms:modified xsi:type="dcterms:W3CDTF">2016-02-16T05:48:33Z</dcterms:modified>
</cp:coreProperties>
</file>