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836712"/>
            <a:ext cx="74888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b="1" i="1" dirty="0" smtClean="0">
              <a:latin typeface="Arial Black" pitchFamily="34" charset="0"/>
            </a:endParaRPr>
          </a:p>
          <a:p>
            <a:pPr algn="ctr"/>
            <a:r>
              <a:rPr lang="ru-RU" sz="4000" b="1" i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Использование проектного метода в патриотическом воспитании дошкольников</a:t>
            </a:r>
            <a:endParaRPr lang="ru-RU" sz="4000" b="1" i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83671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 </a:t>
            </a:r>
            <a:r>
              <a:rPr lang="ru-RU" sz="2700" b="1" i="1" dirty="0" smtClean="0">
                <a:solidFill>
                  <a:schemeClr val="tx2">
                    <a:lumMod val="75000"/>
                  </a:schemeClr>
                </a:solidFill>
              </a:rPr>
              <a:t>Результаты работы показывают, что проектная деятельность</a:t>
            </a: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</a:rPr>
              <a:t> :</a:t>
            </a:r>
            <a:endParaRPr lang="ru-RU" sz="27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836712"/>
            <a:ext cx="8136904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dirty="0" smtClean="0"/>
              <a:t>Создаёт необходимые условия для того, чтобы каждый ребёнок вырос талантливым, умным, добрым, мог жить и трудиться в новом обществе.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 Даёт возможность развивать у дошкольников внутреннюю активность, способность выделять проблемы, ставить цели, добывать знания, приходить к результату.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Дошкольники приобретают необходимые социальные навыки – они становятся внимательнее друг к другу, начинают руководствоваться не только собственными мотивами, сколько установленными нормами.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. Проектная деятельность влияет и на содержание игровой деятельности детей – она становится более разнообразной, сложно структурированной, а сами дошкольники становятся интересны друг другу.</a:t>
            </a:r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692696"/>
            <a:ext cx="6172200" cy="2952328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</a:rPr>
              <a:t>Благодарю за внимание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!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7389440"/>
            <a:ext cx="6172200" cy="7200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467600" cy="720080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  <a:cs typeface="Aharoni" pitchFamily="2" charset="-79"/>
              </a:rPr>
              <a:t>Технология проектирования</a:t>
            </a:r>
            <a:endParaRPr lang="ru-RU" sz="3600" b="1" i="1" dirty="0">
              <a:solidFill>
                <a:schemeClr val="tx2">
                  <a:lumMod val="75000"/>
                </a:schemeClr>
              </a:solidFill>
              <a:cs typeface="Aharoni" pitchFamily="2" charset="-79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348800"/>
            <a:ext cx="820891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Использование инновационных педагогических технологий открывает новые возможности воспитания и обучения дошкольников, и одной из наиболее эффективных в наши дни стал метод проектов. Технология проектирования относится к современным гуманитарным технологиям, которые являются инновационными в работе дошкольных учреждений.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Работа по нравственно-патриотическому воспитанию включает в себя ряд задач:</a:t>
            </a:r>
            <a:endParaRPr lang="ru-RU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412777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dirty="0" smtClean="0"/>
              <a:t> Воспитание у ребенка любви и привязанности к семье, близким людям, своему дому, детскому саду, родной улице , городу;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 Формирование бережного и заботливого отношения к природе и ко всему живому;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 Расширение представлений о родной земле, ее столице, городах;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 Знакомство детей с государственной символикой: гербом, флагом, гимном;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 Развитие интереса к русскому народному творчеству, промыслам, традициям и </a:t>
            </a:r>
            <a:r>
              <a:rPr lang="ru-RU" sz="2400" dirty="0" err="1" smtClean="0"/>
              <a:t>обычиям</a:t>
            </a:r>
            <a:r>
              <a:rPr lang="ru-RU" sz="2400" dirty="0" smtClean="0"/>
              <a:t> русских людей;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Развитие чувства ответственности и гордости за достижения России; формирование толерантности.</a:t>
            </a:r>
          </a:p>
          <a:p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  <a:r>
              <a:rPr lang="ru-RU" sz="2800" dirty="0" smtClean="0"/>
              <a:t>Использование технологии проектирования помогает в работе по данному направлению, так как является эффективным способом развивающего, личностно-ориентированного взаимодействия взрослого и ребенка. Проектная деятельность обеспечивает развитие творческой инициативы и самостоятельности участников проекта; открывает возможности для формирования собственного жизненного опыта общения с окружающим миром; реализует принцип сотрудничества детей и взрослых.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ru-RU" sz="4000" i="1" dirty="0" smtClean="0">
                <a:solidFill>
                  <a:schemeClr val="tx2">
                    <a:lumMod val="75000"/>
                  </a:schemeClr>
                </a:solidFill>
              </a:rPr>
              <a:t>Метод проекта</a:t>
            </a:r>
            <a:endParaRPr lang="ru-RU" sz="40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/>
              <a:t>Под проектом понимается самостоятельная и коллективная творческая завершенная работа, имеющая социально значимый результат. В основе проекта лежит проблема, для ее решения необходим исследовательский поиск в различных направлениях, результаты которого обобщаются и объединяются в одно целое.</a:t>
            </a:r>
          </a:p>
          <a:p>
            <a:r>
              <a:rPr lang="ru-RU" sz="2800" dirty="0" smtClean="0"/>
              <a:t> Метод проектов актуален и очень эффективен. Он даёт ребёнку возможность экспериментировать, синтезировать полученные знания. Развивать творческие способности и коммуникативные навыки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chemeClr val="tx2">
                    <a:lumMod val="75000"/>
                  </a:schemeClr>
                </a:solidFill>
              </a:rPr>
              <a:t>Типология и тематика проектов</a:t>
            </a:r>
            <a:endParaRPr lang="ru-RU" sz="32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08721"/>
            <a:ext cx="835292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1. </a:t>
            </a:r>
            <a:r>
              <a:rPr lang="ru-RU" sz="2400" dirty="0" err="1" smtClean="0"/>
              <a:t>Исследовательско</a:t>
            </a:r>
            <a:r>
              <a:rPr lang="ru-RU" sz="2400" dirty="0" smtClean="0"/>
              <a:t> - творческие: дети экспериментируют, а затем результаты оформляют в виде газет, драматизации, детского дизайна.</a:t>
            </a:r>
          </a:p>
          <a:p>
            <a:r>
              <a:rPr lang="ru-RU" sz="2400" dirty="0" smtClean="0"/>
              <a:t>2. </a:t>
            </a:r>
            <a:r>
              <a:rPr lang="ru-RU" sz="2400" dirty="0" err="1" smtClean="0"/>
              <a:t>Ролево</a:t>
            </a:r>
            <a:r>
              <a:rPr lang="ru-RU" sz="2400" dirty="0" smtClean="0"/>
              <a:t> - игровые (с элементами творческих игр, когда дети входят в образ персонажей сказки и решают по-своему поставленную проблему).</a:t>
            </a:r>
          </a:p>
          <a:p>
            <a:r>
              <a:rPr lang="ru-RU" sz="2400" dirty="0" smtClean="0"/>
              <a:t>3. </a:t>
            </a:r>
            <a:r>
              <a:rPr lang="ru-RU" sz="2400" dirty="0" err="1" smtClean="0"/>
              <a:t>Информационно-практико-ориентированные</a:t>
            </a:r>
            <a:r>
              <a:rPr lang="ru-RU" sz="2400" dirty="0" smtClean="0"/>
              <a:t>: дети собирают информацию и реализуют ее, ориентируясь на социальные интересы (оформление и дизайн группы, витражи и др.)</a:t>
            </a:r>
          </a:p>
          <a:p>
            <a:r>
              <a:rPr lang="ru-RU" sz="2400" dirty="0" smtClean="0"/>
              <a:t>4. Творческие (оформление результата в виде детского праздника, детского дизайна и т.д.</a:t>
            </a:r>
          </a:p>
          <a:p>
            <a:r>
              <a:rPr lang="ru-RU" sz="2400" dirty="0" smtClean="0"/>
              <a:t>5. Нормативные  (проекты по созданию новых норм, соблюдению правил в разных нормативных ситуациях: «Книга правил поведения ребенка в детском саду» и др.)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ru-RU" sz="3200" i="1" dirty="0" smtClean="0">
                <a:solidFill>
                  <a:schemeClr val="tx2">
                    <a:lumMod val="75000"/>
                  </a:schemeClr>
                </a:solidFill>
              </a:rPr>
              <a:t>Алгоритм  работы над проектом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075240" cy="563724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100" dirty="0" smtClean="0"/>
              <a:t>Работа над проектом, включающая составление обоснованного плана действий, который формируется и уточняется на протяжении всего периода, проходит несколько этапов:</a:t>
            </a:r>
          </a:p>
          <a:p>
            <a:r>
              <a:rPr lang="ru-RU" sz="3100" dirty="0" smtClean="0"/>
              <a:t>1) постановка цели;</a:t>
            </a:r>
          </a:p>
          <a:p>
            <a:r>
              <a:rPr lang="ru-RU" sz="3100" dirty="0" smtClean="0"/>
              <a:t>2) поиск формы реализации проекта;</a:t>
            </a:r>
          </a:p>
          <a:p>
            <a:r>
              <a:rPr lang="ru-RU" sz="3100" dirty="0" smtClean="0"/>
              <a:t>3) разработка содержания всего учебно-воспитательного процесса на основе тематики проекта;</a:t>
            </a:r>
          </a:p>
          <a:p>
            <a:r>
              <a:rPr lang="ru-RU" sz="3100" dirty="0" smtClean="0"/>
              <a:t>4) организация развивающей, познавательной, предметной среды;</a:t>
            </a:r>
          </a:p>
          <a:p>
            <a:r>
              <a:rPr lang="ru-RU" sz="3100" dirty="0" smtClean="0"/>
              <a:t>5) определение направлений поисковой и практической деятельности;</a:t>
            </a:r>
          </a:p>
          <a:p>
            <a:r>
              <a:rPr lang="ru-RU" sz="3100" dirty="0" smtClean="0"/>
              <a:t>6) организация совместной (с педагогами, родителями и детьми) творческой, поисковой и практической деятельности;</a:t>
            </a:r>
          </a:p>
          <a:p>
            <a:r>
              <a:rPr lang="ru-RU" sz="3100" dirty="0" smtClean="0"/>
              <a:t>7) коллективная реализация проекта, его демонстрация.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Условия успешного проектирования</a:t>
            </a:r>
            <a:endParaRPr lang="ru-RU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/>
          <a:lstStyle/>
          <a:p>
            <a:r>
              <a:rPr lang="ru-RU" dirty="0" smtClean="0"/>
              <a:t> В соответствии с принципами отечественной педагогики детское проектирование может быть успешным, если соблюдаются следующие условия:</a:t>
            </a:r>
          </a:p>
          <a:p>
            <a:r>
              <a:rPr lang="ru-RU" dirty="0" smtClean="0"/>
              <a:t>* учет интересов каждого ребенка;</a:t>
            </a:r>
          </a:p>
          <a:p>
            <a:r>
              <a:rPr lang="ru-RU" dirty="0" smtClean="0"/>
              <a:t>* деятельность детей без принуждения;</a:t>
            </a:r>
          </a:p>
          <a:p>
            <a:r>
              <a:rPr lang="ru-RU" dirty="0" smtClean="0"/>
              <a:t>* предоставление детям самостоятельности и поддержка их инициативы;</a:t>
            </a:r>
          </a:p>
          <a:p>
            <a:r>
              <a:rPr lang="ru-RU" dirty="0" smtClean="0"/>
              <a:t>* совместное со взрослым поэтапное достижение цели;</a:t>
            </a:r>
          </a:p>
          <a:p>
            <a:r>
              <a:rPr lang="ru-RU" dirty="0" smtClean="0"/>
              <a:t>* тематика (проблема) из ближайшего окружения дошкольника, адекватная его возрасту.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208912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Работа над проектом имеет большое значение для развития познавательных интересов ребенка. Коллективная работа детей в подгруппах дает им возможность проявить себя в различных видах ролевой деятельности. Общее дело развивает коммуникативные и нравственные качества.</a:t>
            </a:r>
          </a:p>
          <a:p>
            <a:r>
              <a:rPr lang="ru-RU" sz="3200" dirty="0" smtClean="0"/>
              <a:t>    Большую роль в реализации проектов играет привлечение родителей. Благодаря их участию в проектах у детей формируется чувство гордости, повышается самооценка.</a:t>
            </a:r>
          </a:p>
          <a:p>
            <a:endParaRPr lang="ru-RU" sz="3200" dirty="0" smtClean="0"/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</TotalTime>
  <Words>515</Words>
  <Application>Microsoft Office PowerPoint</Application>
  <PresentationFormat>Экран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Слайд 1</vt:lpstr>
      <vt:lpstr>Технология проектирования</vt:lpstr>
      <vt:lpstr> Работа по нравственно-патриотическому воспитанию включает в себя ряд задач:</vt:lpstr>
      <vt:lpstr>Слайд 4</vt:lpstr>
      <vt:lpstr>Метод проекта</vt:lpstr>
      <vt:lpstr>Типология и тематика проектов</vt:lpstr>
      <vt:lpstr>Алгоритм  работы над проектом </vt:lpstr>
      <vt:lpstr>Условия успешного проектирования</vt:lpstr>
      <vt:lpstr>Слайд 9</vt:lpstr>
      <vt:lpstr> Результаты работы показывают, что проектная деятельность :</vt:lpstr>
      <vt:lpstr>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Наташа</dc:creator>
  <cp:lastModifiedBy>ПК</cp:lastModifiedBy>
  <cp:revision>2</cp:revision>
  <dcterms:created xsi:type="dcterms:W3CDTF">2014-12-01T10:41:37Z</dcterms:created>
  <dcterms:modified xsi:type="dcterms:W3CDTF">2014-12-01T12:27:33Z</dcterms:modified>
</cp:coreProperties>
</file>