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4CED-F10D-4B6A-ACDC-BF4035F6BAA1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6DE09-D5FF-417D-AFCB-4150BF811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733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4CED-F10D-4B6A-ACDC-BF4035F6BAA1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6DE09-D5FF-417D-AFCB-4150BF811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4CED-F10D-4B6A-ACDC-BF4035F6BAA1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6DE09-D5FF-417D-AFCB-4150BF811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59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4CED-F10D-4B6A-ACDC-BF4035F6BAA1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6DE09-D5FF-417D-AFCB-4150BF811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520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4CED-F10D-4B6A-ACDC-BF4035F6BAA1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6DE09-D5FF-417D-AFCB-4150BF811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08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4CED-F10D-4B6A-ACDC-BF4035F6BAA1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6DE09-D5FF-417D-AFCB-4150BF811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970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4CED-F10D-4B6A-ACDC-BF4035F6BAA1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6DE09-D5FF-417D-AFCB-4150BF811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552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4CED-F10D-4B6A-ACDC-BF4035F6BAA1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6DE09-D5FF-417D-AFCB-4150BF811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129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4CED-F10D-4B6A-ACDC-BF4035F6BAA1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6DE09-D5FF-417D-AFCB-4150BF811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999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4CED-F10D-4B6A-ACDC-BF4035F6BAA1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6DE09-D5FF-417D-AFCB-4150BF811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178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4CED-F10D-4B6A-ACDC-BF4035F6BAA1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6DE09-D5FF-417D-AFCB-4150BF811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067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B4CED-F10D-4B6A-ACDC-BF4035F6BAA1}" type="datetimeFigureOut">
              <a:rPr lang="ru-RU" smtClean="0"/>
              <a:t>03.07.2015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6DE09-D5FF-417D-AFCB-4150BF811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801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980729"/>
            <a:ext cx="7772400" cy="57606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«Оздоровительная минутка»</a:t>
            </a:r>
            <a:br>
              <a:rPr lang="ru-RU" b="1" dirty="0" smtClean="0"/>
            </a:b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479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Упражнение</a:t>
            </a:r>
            <a:r>
              <a:rPr lang="ru-RU" sz="3200" b="1" dirty="0"/>
              <a:t> </a:t>
            </a:r>
            <a:r>
              <a:rPr lang="ru-RU" sz="3200" b="1" dirty="0" smtClean="0"/>
              <a:t>«Вместе по лесу идем»</a:t>
            </a:r>
            <a:br>
              <a:rPr lang="ru-RU" sz="3200" b="1" dirty="0" smtClean="0"/>
            </a:b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Вместе </a:t>
            </a:r>
            <a:r>
              <a:rPr lang="ru-RU" b="1" dirty="0"/>
              <a:t>по лесу идем,</a:t>
            </a:r>
            <a:br>
              <a:rPr lang="ru-RU" b="1" dirty="0"/>
            </a:br>
            <a:r>
              <a:rPr lang="ru-RU" b="1" dirty="0"/>
              <a:t>Не спешим, не отстаем.</a:t>
            </a:r>
            <a:br>
              <a:rPr lang="ru-RU" b="1" dirty="0"/>
            </a:br>
            <a:r>
              <a:rPr lang="ru-RU" b="1" dirty="0"/>
              <a:t>Вот выходим мы на луг.</a:t>
            </a:r>
            <a:br>
              <a:rPr lang="ru-RU" b="1" dirty="0"/>
            </a:br>
            <a:r>
              <a:rPr lang="ru-RU" b="1" i="1" dirty="0"/>
              <a:t>(ходьба на месте)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Тысяча цветов вокруг!</a:t>
            </a:r>
            <a:br>
              <a:rPr lang="ru-RU" b="1" dirty="0"/>
            </a:br>
            <a:r>
              <a:rPr lang="ru-RU" b="1" i="1" dirty="0"/>
              <a:t>(потягивания, руки в стороны)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Вот ромашка, василек,</a:t>
            </a:r>
            <a:br>
              <a:rPr lang="ru-RU" b="1" dirty="0"/>
            </a:br>
            <a:r>
              <a:rPr lang="ru-RU" b="1" dirty="0"/>
              <a:t>Медуница, кашка, клевер.</a:t>
            </a:r>
            <a:br>
              <a:rPr lang="ru-RU" b="1" dirty="0"/>
            </a:br>
            <a:r>
              <a:rPr lang="ru-RU" b="1" dirty="0"/>
              <a:t>Расстилается ковер</a:t>
            </a:r>
            <a:br>
              <a:rPr lang="ru-RU" b="1" dirty="0"/>
            </a:br>
            <a:r>
              <a:rPr lang="ru-RU" b="1" dirty="0"/>
              <a:t>И направо, и налево.</a:t>
            </a:r>
            <a:br>
              <a:rPr lang="ru-RU" b="1" dirty="0"/>
            </a:br>
            <a:r>
              <a:rPr lang="ru-RU" b="1" i="1" dirty="0"/>
              <a:t>(наклониться и коснуться левой ступни правой рукой, потом наоборот, правой ступни – левой рукой)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К небу ручки потянули,</a:t>
            </a:r>
            <a:br>
              <a:rPr lang="ru-RU" b="1" dirty="0"/>
            </a:br>
            <a:r>
              <a:rPr lang="ru-RU" b="1" dirty="0"/>
              <a:t>Позвоночник растянули.</a:t>
            </a:r>
            <a:br>
              <a:rPr lang="ru-RU" b="1" dirty="0"/>
            </a:br>
            <a:r>
              <a:rPr lang="ru-RU" b="1" i="1" dirty="0"/>
              <a:t>(потянуться, руки вверх)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Отдохнуть мы все успели</a:t>
            </a:r>
            <a:br>
              <a:rPr lang="ru-RU" b="1" dirty="0"/>
            </a:br>
            <a:r>
              <a:rPr lang="ru-RU" b="1" dirty="0"/>
              <a:t>И на место снова сели.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764704"/>
            <a:ext cx="2205134" cy="29523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365104"/>
            <a:ext cx="2420888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72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Упражнение «Лягушки»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40768"/>
            <a:ext cx="8229600" cy="33409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Две </a:t>
            </a:r>
            <a:r>
              <a:rPr lang="ru-RU" b="1" dirty="0"/>
              <a:t>веселые лягушки</a:t>
            </a:r>
            <a:br>
              <a:rPr lang="ru-RU" b="1" dirty="0"/>
            </a:br>
            <a:r>
              <a:rPr lang="ru-RU" b="1" dirty="0"/>
              <a:t>Дружно скачут по опушке,</a:t>
            </a:r>
            <a:br>
              <a:rPr lang="ru-RU" b="1" dirty="0"/>
            </a:br>
            <a:r>
              <a:rPr lang="ru-RU" b="1" i="1" dirty="0"/>
              <a:t>(прыжки вверх на двух ногах)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Прыг-скок, прыг-скок,</a:t>
            </a:r>
            <a:br>
              <a:rPr lang="ru-RU" b="1" dirty="0"/>
            </a:br>
            <a:r>
              <a:rPr lang="ru-RU" b="1" dirty="0"/>
              <a:t>За кусток, да под листок.</a:t>
            </a:r>
            <a:br>
              <a:rPr lang="ru-RU" b="1" dirty="0"/>
            </a:br>
            <a:r>
              <a:rPr lang="ru-RU" b="1" i="1" dirty="0"/>
              <a:t>(выпрыгивания вверх из глубокого приседа)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293096"/>
            <a:ext cx="3277851" cy="2448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293096"/>
            <a:ext cx="3347864" cy="250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33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Упражнение «Разминка»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4133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Для </a:t>
            </a:r>
            <a:r>
              <a:rPr lang="ru-RU" b="1" dirty="0"/>
              <a:t>начала мы с тобой</a:t>
            </a:r>
            <a:br>
              <a:rPr lang="ru-RU" b="1" dirty="0"/>
            </a:br>
            <a:r>
              <a:rPr lang="ru-RU" b="1" dirty="0"/>
              <a:t>Повращаем головой.</a:t>
            </a:r>
            <a:br>
              <a:rPr lang="ru-RU" b="1" dirty="0"/>
            </a:br>
            <a:r>
              <a:rPr lang="ru-RU" b="1" i="1" dirty="0"/>
              <a:t>(повороты головы вправо-влево)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Поднимаем руки вверх,</a:t>
            </a:r>
            <a:br>
              <a:rPr lang="ru-RU" b="1" dirty="0"/>
            </a:br>
            <a:r>
              <a:rPr lang="ru-RU" b="1" dirty="0"/>
              <a:t>Плавно опускаем вниз.</a:t>
            </a:r>
            <a:br>
              <a:rPr lang="ru-RU" b="1" dirty="0"/>
            </a:br>
            <a:r>
              <a:rPr lang="ru-RU" b="1" dirty="0"/>
              <a:t>Снова тянем их наверх.</a:t>
            </a:r>
            <a:br>
              <a:rPr lang="ru-RU" b="1" dirty="0"/>
            </a:br>
            <a:r>
              <a:rPr lang="ru-RU" b="1" dirty="0"/>
              <a:t>Ну, дружочек, не ленись!</a:t>
            </a:r>
            <a:br>
              <a:rPr lang="ru-RU" b="1" dirty="0"/>
            </a:br>
            <a:r>
              <a:rPr lang="ru-RU" b="1" i="1" dirty="0"/>
              <a:t>(поднимание и опускание рук)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356992"/>
            <a:ext cx="2273134" cy="304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65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Упражнение «</a:t>
            </a:r>
            <a:r>
              <a:rPr lang="ru-RU" sz="3200" b="1" dirty="0" smtClean="0"/>
              <a:t>Ёжик»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Ежик </a:t>
            </a:r>
            <a:r>
              <a:rPr lang="ru-RU" dirty="0"/>
              <a:t>топал по тропинке</a:t>
            </a:r>
            <a:br>
              <a:rPr lang="ru-RU" dirty="0"/>
            </a:br>
            <a:r>
              <a:rPr lang="ru-RU" dirty="0"/>
              <a:t>И грибочек нес на спинке.</a:t>
            </a:r>
            <a:br>
              <a:rPr lang="ru-RU" dirty="0"/>
            </a:br>
            <a:r>
              <a:rPr lang="ru-RU" dirty="0"/>
              <a:t>Ежик топал не спеша,</a:t>
            </a:r>
            <a:br>
              <a:rPr lang="ru-RU" dirty="0"/>
            </a:br>
            <a:r>
              <a:rPr lang="ru-RU" dirty="0"/>
              <a:t>Тихо листьями шурша.</a:t>
            </a:r>
            <a:br>
              <a:rPr lang="ru-RU" dirty="0"/>
            </a:br>
            <a:r>
              <a:rPr lang="ru-RU" i="1" dirty="0"/>
              <a:t>(ходьба на месте)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 навстречу прыгал зайка,</a:t>
            </a:r>
            <a:br>
              <a:rPr lang="ru-RU" dirty="0"/>
            </a:br>
            <a:r>
              <a:rPr lang="ru-RU" dirty="0"/>
              <a:t>Длинноухий </a:t>
            </a:r>
            <a:r>
              <a:rPr lang="ru-RU" dirty="0" err="1"/>
              <a:t>попрыгайка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В огороде где-то ловко</a:t>
            </a:r>
            <a:br>
              <a:rPr lang="ru-RU" dirty="0"/>
            </a:br>
            <a:r>
              <a:rPr lang="ru-RU" dirty="0"/>
              <a:t>Раздобыл косой морковку.</a:t>
            </a:r>
            <a:br>
              <a:rPr lang="ru-RU" dirty="0"/>
            </a:br>
            <a:r>
              <a:rPr lang="ru-RU" i="1" dirty="0"/>
              <a:t>(прыжки на месте)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204864"/>
            <a:ext cx="225891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70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24744"/>
            <a:ext cx="2170463" cy="29059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861048"/>
            <a:ext cx="2160240" cy="289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3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Упражнение «Вышли уточки на луг»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Вышли </a:t>
            </a:r>
            <a:r>
              <a:rPr lang="ru-RU" dirty="0"/>
              <a:t>уточки на луг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Кря, кря, кря.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Полетел зеленый жук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Ж - ж - ж.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Гуси шеи выгибали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Клювом перья расправляли.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Зашумел в пруду камыш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Ш - ш - ш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И опять настала тишь.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916832"/>
            <a:ext cx="2345142" cy="3139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7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51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«Оздоровительная минутка»  </vt:lpstr>
      <vt:lpstr>Упражнение «Вместе по лесу идем» </vt:lpstr>
      <vt:lpstr>Упражнение «Лягушки»</vt:lpstr>
      <vt:lpstr>Упражнение «Разминка» </vt:lpstr>
      <vt:lpstr>Упражнение «Ёжик» </vt:lpstr>
      <vt:lpstr>Презентация PowerPoint</vt:lpstr>
      <vt:lpstr>Упражнение «Вышли уточки на луг»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«Оздоровительная минутка»</dc:title>
  <dc:creator>Семья</dc:creator>
  <cp:lastModifiedBy>МДОУ-463</cp:lastModifiedBy>
  <cp:revision>11</cp:revision>
  <dcterms:created xsi:type="dcterms:W3CDTF">2014-11-25T16:21:39Z</dcterms:created>
  <dcterms:modified xsi:type="dcterms:W3CDTF">2015-07-03T07:17:02Z</dcterms:modified>
</cp:coreProperties>
</file>