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718" autoAdjust="0"/>
    <p:restoredTop sz="94660"/>
  </p:normalViewPr>
  <p:slideViewPr>
    <p:cSldViewPr>
      <p:cViewPr varScale="1">
        <p:scale>
          <a:sx n="69" d="100"/>
          <a:sy n="69" d="100"/>
        </p:scale>
        <p:origin x="-127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6C8-D131-4F39-87D9-46593A8925A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33F1-0C6F-4D15-8E2B-47546E341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05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6C8-D131-4F39-87D9-46593A8925A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33F1-0C6F-4D15-8E2B-47546E341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007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6C8-D131-4F39-87D9-46593A8925A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33F1-0C6F-4D15-8E2B-47546E341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801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6C8-D131-4F39-87D9-46593A8925A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33F1-0C6F-4D15-8E2B-47546E341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6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6C8-D131-4F39-87D9-46593A8925A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33F1-0C6F-4D15-8E2B-47546E341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535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6C8-D131-4F39-87D9-46593A8925A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33F1-0C6F-4D15-8E2B-47546E341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642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6C8-D131-4F39-87D9-46593A8925A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33F1-0C6F-4D15-8E2B-47546E341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252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6C8-D131-4F39-87D9-46593A8925A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33F1-0C6F-4D15-8E2B-47546E341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533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6C8-D131-4F39-87D9-46593A8925A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33F1-0C6F-4D15-8E2B-47546E341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869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6C8-D131-4F39-87D9-46593A8925A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33F1-0C6F-4D15-8E2B-47546E341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930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6C8-D131-4F39-87D9-46593A8925A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33F1-0C6F-4D15-8E2B-47546E341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05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0C6C8-D131-4F39-87D9-46593A8925A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433F1-0C6F-4D15-8E2B-47546E341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08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1"/>
            <a:ext cx="8136904" cy="288031"/>
          </a:xfrm>
        </p:spPr>
        <p:txBody>
          <a:bodyPr>
            <a:normAutofit fontScale="90000"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      ИЗГОВЛЕНИЯ      КОРМУШКИ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916832"/>
            <a:ext cx="8568952" cy="4680520"/>
          </a:xfrm>
        </p:spPr>
        <p:txBody>
          <a:bodyPr>
            <a:normAutofit/>
          </a:bodyPr>
          <a:lstStyle/>
          <a:p>
            <a:pPr algn="just"/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и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инструменты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МДБОУ463\Desktop\бутылк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055959"/>
            <a:ext cx="1512169" cy="1105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право 4"/>
          <p:cNvSpPr/>
          <p:nvPr/>
        </p:nvSpPr>
        <p:spPr>
          <a:xfrm>
            <a:off x="3192371" y="4308247"/>
            <a:ext cx="777236" cy="3551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Users\МДБОУ463\Desktop\Ножницы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0805" y="3941938"/>
            <a:ext cx="1115839" cy="120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Стрелка вправо 8"/>
          <p:cNvSpPr/>
          <p:nvPr/>
        </p:nvSpPr>
        <p:spPr>
          <a:xfrm>
            <a:off x="6887241" y="4322855"/>
            <a:ext cx="777236" cy="3551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C:\Users\МДБОУ463\Desktop\бутылк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060" y="3933056"/>
            <a:ext cx="1512169" cy="1105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Users\МДБОУ463\Desktop\Ножницы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380" y="2055959"/>
            <a:ext cx="1115839" cy="120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МДБОУ463\Desktop\палочки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170" y="1693821"/>
            <a:ext cx="1399108" cy="1635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МДБОУ463\Desktop\палка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866300"/>
            <a:ext cx="1022996" cy="147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МДБОУ463\Desktop\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607" y="4166681"/>
            <a:ext cx="998442" cy="828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Стрелка вправо 13"/>
          <p:cNvSpPr/>
          <p:nvPr/>
        </p:nvSpPr>
        <p:spPr>
          <a:xfrm>
            <a:off x="5065983" y="4356654"/>
            <a:ext cx="777236" cy="3551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3" descr="C:\Users\МДБОУ463\Desktop\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400" y="5380881"/>
            <a:ext cx="1126704" cy="994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МДБОУ463\Desktop\4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1919" y="1913403"/>
            <a:ext cx="1503536" cy="1196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Стрелка вправо 16"/>
          <p:cNvSpPr/>
          <p:nvPr/>
        </p:nvSpPr>
        <p:spPr>
          <a:xfrm>
            <a:off x="3034546" y="5700386"/>
            <a:ext cx="777236" cy="3551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5" descr="C:\Users\МДБОУ463\Desktop\5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983" y="5312334"/>
            <a:ext cx="1951552" cy="1131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МДБОУ463\Desktop\М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782" y="2148113"/>
            <a:ext cx="950821" cy="938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52874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    СХЕМА       ИЗГОВЛЕНИЯ      КОРМУШКИ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СХЕМА       ИЗГОВЛЕНИЯ      КОРМУШКИ</dc:title>
  <dc:creator>МДБОУ463</dc:creator>
  <cp:lastModifiedBy>МДБОУ463</cp:lastModifiedBy>
  <cp:revision>7</cp:revision>
  <dcterms:created xsi:type="dcterms:W3CDTF">2025-12-05T09:26:20Z</dcterms:created>
  <dcterms:modified xsi:type="dcterms:W3CDTF">2025-12-15T10:52:00Z</dcterms:modified>
</cp:coreProperties>
</file>